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2" r:id="rId2"/>
    <p:sldId id="433" r:id="rId3"/>
    <p:sldId id="434" r:id="rId4"/>
    <p:sldId id="435" r:id="rId5"/>
    <p:sldId id="430" r:id="rId6"/>
    <p:sldId id="436" r:id="rId7"/>
    <p:sldId id="437" r:id="rId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66FFFF"/>
    <a:srgbClr val="E6B9B8"/>
    <a:srgbClr val="FF9900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9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4C046-5DB2-4C76-B5C6-A56466E9988B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162DD-BEA5-4B3D-97DB-71ADE2AFDB1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36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7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45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84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93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232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44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14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67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25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29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93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5462-FB2E-4ED5-A80E-EA8C96E4E51F}" type="datetimeFigureOut">
              <a:rPr kumimoji="1" lang="ja-JP" altLang="en-US" smtClean="0"/>
              <a:pPr/>
              <a:t>2019/12/27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3CF5F-C9E7-4AA3-AA58-D4B6E524D1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8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7A44F0B-F74A-4FA0-8B5D-019197E9C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7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81D053-BCF3-4034-86D7-218A4E3A1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91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B0E18C0-C8A8-43E7-BE50-07F125FC9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4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4ED7820-7C60-4564-B86C-E2663C1EE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9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6467">
            <a:hlinkClick r:id="" action="ppaction://media"/>
            <a:extLst>
              <a:ext uri="{FF2B5EF4-FFF2-40B4-BE49-F238E27FC236}">
                <a16:creationId xmlns:a16="http://schemas.microsoft.com/office/drawing/2014/main" id="{3A9002FC-35C0-4C31-843A-D5BF8540DB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" y="980728"/>
            <a:ext cx="9144000" cy="51435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F082376E-CA7A-4156-A18B-03E46DAB1D77}"/>
              </a:ext>
            </a:extLst>
          </p:cNvPr>
          <p:cNvSpPr txBox="1">
            <a:spLocks/>
          </p:cNvSpPr>
          <p:nvPr/>
        </p:nvSpPr>
        <p:spPr>
          <a:xfrm>
            <a:off x="467544" y="0"/>
            <a:ext cx="8527608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超早かった生徒さんに再度デモをお願いしました。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92759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C9BD16B-A2E9-47FE-B98F-C28595783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9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A08B10-DCED-4ABD-8A3C-AFF59EBA8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0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10</Words>
  <Application>Microsoft Office PowerPoint</Application>
  <PresentationFormat>画面に合わせる (4:3)</PresentationFormat>
  <Paragraphs>1</Paragraphs>
  <Slides>7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HGPｺﾞｼｯｸE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Chie Takahashi</dc:creator>
  <cp:lastModifiedBy>Chie Takahashi</cp:lastModifiedBy>
  <cp:revision>234</cp:revision>
  <dcterms:created xsi:type="dcterms:W3CDTF">2014-01-30T06:26:41Z</dcterms:created>
  <dcterms:modified xsi:type="dcterms:W3CDTF">2019-12-27T02:42:51Z</dcterms:modified>
</cp:coreProperties>
</file>